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83" r:id="rId12"/>
    <p:sldId id="270" r:id="rId13"/>
    <p:sldId id="258" r:id="rId14"/>
    <p:sldId id="277" r:id="rId15"/>
    <p:sldId id="278" r:id="rId16"/>
    <p:sldId id="273" r:id="rId17"/>
    <p:sldId id="275" r:id="rId18"/>
    <p:sldId id="276" r:id="rId19"/>
    <p:sldId id="282" r:id="rId20"/>
    <p:sldId id="284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70"/>
    <p:restoredTop sz="86741"/>
  </p:normalViewPr>
  <p:slideViewPr>
    <p:cSldViewPr snapToGrid="0" snapToObjects="1">
      <p:cViewPr>
        <p:scale>
          <a:sx n="149" d="100"/>
          <a:sy n="149" d="100"/>
        </p:scale>
        <p:origin x="1832" y="18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Practice A: </a:t>
            </a: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br>
              <a:rPr lang="en-US" altLang="ja-JP" sz="600" b="1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ICN </a:t>
            </a:r>
            <a:r>
              <a:rPr lang="ja-JP" altLang="en-US" sz="4000" b="1">
                <a:cs typeface="Times New Roman" panose="02020603050405020304" pitchFamily="18" charset="0"/>
              </a:rPr>
              <a:t>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855520" y="2007332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793020" y="16249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768269" y="1768979"/>
            <a:ext cx="693709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</a:t>
            </a:r>
          </a:p>
          <a:p>
            <a:r>
              <a:rPr kumimoji="1" lang="en-US" altLang="ja-JP" dirty="0"/>
              <a:t>image: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volumes: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networks: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YAML</a:t>
            </a:r>
            <a:r>
              <a:rPr kumimoji="1" lang="ja-JP" altLang="en-US"/>
              <a:t>形式なので、</a:t>
            </a:r>
            <a:r>
              <a:rPr kumimoji="1" lang="en-US" altLang="ja-JP" dirty="0"/>
              <a:t>Tab</a:t>
            </a:r>
            <a:r>
              <a:rPr kumimoji="1" lang="ja-JP" altLang="en-US"/>
              <a:t>ではなく、</a:t>
            </a:r>
            <a:r>
              <a:rPr kumimoji="1" lang="en-US" altLang="ja-JP" dirty="0"/>
              <a:t>Space</a:t>
            </a:r>
            <a:r>
              <a:rPr kumimoji="1" lang="ja-JP" altLang="en-US"/>
              <a:t>でインデントする必要がある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 [</a:t>
            </a:r>
            <a:r>
              <a:rPr lang="en-US" altLang="ja-JP"/>
              <a:t>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2125270-BDF8-5946-834A-871762D5548F}"/>
              </a:ext>
            </a:extLst>
          </p:cNvPr>
          <p:cNvGrpSpPr/>
          <p:nvPr/>
        </p:nvGrpSpPr>
        <p:grpSpPr>
          <a:xfrm>
            <a:off x="855520" y="1767006"/>
            <a:ext cx="5240480" cy="1661994"/>
            <a:chOff x="6284572" y="1888799"/>
            <a:chExt cx="5240480" cy="166199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6284572" y="1888799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E34389-4A57-C74F-836D-65274E450093}"/>
                </a:ext>
              </a:extLst>
            </p:cNvPr>
            <p:cNvSpPr/>
            <p:nvPr/>
          </p:nvSpPr>
          <p:spPr>
            <a:xfrm>
              <a:off x="6284572" y="2350464"/>
              <a:ext cx="5240480" cy="120032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[+] Running 2/2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Network downward    Created          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Container consumer  Started                                                                                                          0.4s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63dc65b9c261  |935747e7cc84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サンプルコードの説明</a:t>
            </a:r>
            <a:r>
              <a:rPr kumimoji="1" lang="en-US" altLang="ja-JP" dirty="0"/>
              <a:t>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ocker-</a:t>
            </a:r>
            <a:r>
              <a:rPr kumimoji="1" lang="en-US" altLang="ja-JP" dirty="0" err="1"/>
              <a:t>cefstream</a:t>
            </a:r>
            <a:r>
              <a:rPr kumimoji="1" lang="en-US" altLang="ja-JP" dirty="0"/>
              <a:t> </a:t>
            </a:r>
            <a:r>
              <a:rPr kumimoji="1" lang="ja-JP" altLang="en-US"/>
              <a:t>（サンプルコード）の説明</a:t>
            </a:r>
            <a:endParaRPr kumimoji="1" lang="en-US" altLang="ja-JP" dirty="0"/>
          </a:p>
          <a:p>
            <a:r>
              <a:rPr lang="en-US" altLang="ja-JP" dirty="0"/>
              <a:t>base, min, cache, </a:t>
            </a:r>
            <a:r>
              <a:rPr lang="en-US" altLang="ja-JP" dirty="0" err="1"/>
              <a:t>csmgr</a:t>
            </a:r>
            <a:r>
              <a:rPr lang="en-US" altLang="ja-JP" dirty="0"/>
              <a:t> ...</a:t>
            </a:r>
          </a:p>
          <a:p>
            <a:r>
              <a:rPr kumimoji="1" lang="en-US" altLang="ja-JP" dirty="0"/>
              <a:t>shell script</a:t>
            </a:r>
          </a:p>
          <a:p>
            <a:pPr lvl="1"/>
            <a:r>
              <a:rPr lang="en-US" altLang="ja-JP" b="1" dirty="0" err="1"/>
              <a:t>build.bash</a:t>
            </a:r>
            <a:endParaRPr lang="en-US" altLang="ja-JP" b="1" dirty="0"/>
          </a:p>
          <a:p>
            <a:pPr lvl="1"/>
            <a:r>
              <a:rPr lang="en-US" altLang="ja-JP" b="1" dirty="0" err="1"/>
              <a:t>start.bash</a:t>
            </a:r>
            <a:endParaRPr lang="en-US" altLang="ja-JP" b="1" dirty="0"/>
          </a:p>
          <a:p>
            <a:pPr lvl="1"/>
            <a:r>
              <a:rPr lang="en-US" altLang="ja-JP" dirty="0" err="1"/>
              <a:t>teardown.bash</a:t>
            </a:r>
            <a:endParaRPr lang="en-US" altLang="ja-JP" dirty="0"/>
          </a:p>
          <a:p>
            <a:pPr lvl="1"/>
            <a:r>
              <a:rPr lang="en-US" altLang="ja-JP" dirty="0" err="1"/>
              <a:t>stop.bash</a:t>
            </a:r>
            <a:endParaRPr lang="en-US" altLang="ja-JP" dirty="0"/>
          </a:p>
          <a:p>
            <a:pPr lvl="1"/>
            <a:r>
              <a:rPr lang="en-US" altLang="ja-JP" b="1" dirty="0" err="1"/>
              <a:t>playback.bash</a:t>
            </a:r>
            <a:endParaRPr lang="en-US" altLang="ja-JP" b="1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418F47-139F-8646-AA2C-1E7A7E9ACB83}"/>
              </a:ext>
            </a:extLst>
          </p:cNvPr>
          <p:cNvGrpSpPr/>
          <p:nvPr/>
        </p:nvGrpSpPr>
        <p:grpSpPr>
          <a:xfrm>
            <a:off x="1674974" y="1659054"/>
            <a:ext cx="8537995" cy="4731192"/>
            <a:chOff x="743553" y="950128"/>
            <a:chExt cx="10110352" cy="5602488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29" name="楕円 182">
              <a:extLst>
                <a:ext uri="{FF2B5EF4-FFF2-40B4-BE49-F238E27FC236}">
                  <a16:creationId xmlns:a16="http://schemas.microsoft.com/office/drawing/2014/main" id="{BB9EAC5C-2219-C54C-AA0F-0AFCA0B261C9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40CA6A59-161C-FD4D-9325-86F361569AA5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32" name="Picture 28">
                <a:extLst>
                  <a:ext uri="{FF2B5EF4-FFF2-40B4-BE49-F238E27FC236}">
                    <a16:creationId xmlns:a16="http://schemas.microsoft.com/office/drawing/2014/main" id="{FAE959B3-FF00-274B-B55D-FBB051632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36" name="Picture 4" descr="NICT-情報通信研究機構">
                <a:extLst>
                  <a:ext uri="{FF2B5EF4-FFF2-40B4-BE49-F238E27FC236}">
                    <a16:creationId xmlns:a16="http://schemas.microsoft.com/office/drawing/2014/main" id="{F54DDF62-4A88-B44C-8330-E998DEBDB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00C17219-9236-EF4A-A585-B774F807E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4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FA88BC2-EBC2-FF43-B2A1-E7218B517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6496F4F2-0AC1-A045-A41B-53D00BEBC9AB}"/>
                </a:ext>
              </a:extLst>
            </p:cNvPr>
            <p:cNvSpPr txBox="1"/>
            <p:nvPr/>
          </p:nvSpPr>
          <p:spPr>
            <a:xfrm>
              <a:off x="6688582" y="1705488"/>
              <a:ext cx="29395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6597676" y="3195743"/>
              <a:ext cx="3220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B26F1749-AA1B-ED48-B55B-DA0723BD0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A75A5726-66F5-9C42-94EC-B27D59150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6B72D27-3CD3-5941-B0F0-086B97FEEA84}"/>
                </a:ext>
              </a:extLst>
            </p:cNvPr>
            <p:cNvSpPr txBox="1"/>
            <p:nvPr/>
          </p:nvSpPr>
          <p:spPr>
            <a:xfrm rot="20379389">
              <a:off x="6425812" y="2425312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45384E32-0530-DB45-8BC2-FC10F1C91E32}"/>
                </a:ext>
              </a:extLst>
            </p:cNvPr>
            <p:cNvSpPr txBox="1"/>
            <p:nvPr/>
          </p:nvSpPr>
          <p:spPr>
            <a:xfrm rot="20434604">
              <a:off x="8451498" y="2385070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31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NICT</a:t>
            </a:r>
            <a:r>
              <a:rPr kumimoji="1" lang="ja-JP" altLang="en-US" sz="2400"/>
              <a:t>サーバと通信してみよう</a:t>
            </a:r>
            <a:endParaRPr kumimoji="1" lang="en-US" altLang="ja-JP" sz="2400" dirty="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013129" y="1625095"/>
            <a:ext cx="10010945" cy="5090554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331959" y="1410313"/>
            <a:ext cx="223651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400">
                <a:solidFill>
                  <a:schemeClr val="accent3">
                    <a:lumMod val="75000"/>
                  </a:schemeClr>
                </a:solidFill>
              </a:rPr>
              <a:t>システム構成図</a:t>
            </a: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4122095" y="2898369"/>
            <a:ext cx="2149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E3043F-F2BA-9640-996C-D78C4371E60E}"/>
              </a:ext>
            </a:extLst>
          </p:cNvPr>
          <p:cNvSpPr/>
          <p:nvPr/>
        </p:nvSpPr>
        <p:spPr>
          <a:xfrm>
            <a:off x="7451816" y="2396229"/>
            <a:ext cx="1090085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7114D72-1914-3346-AC37-0F8B022D4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443" y="2954442"/>
            <a:ext cx="608250" cy="582183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827058B-B923-9A4C-ACC9-A5DFC20C432A}"/>
              </a:ext>
            </a:extLst>
          </p:cNvPr>
          <p:cNvGrpSpPr/>
          <p:nvPr/>
        </p:nvGrpSpPr>
        <p:grpSpPr>
          <a:xfrm>
            <a:off x="7491016" y="2278716"/>
            <a:ext cx="901190" cy="276999"/>
            <a:chOff x="6585702" y="2556367"/>
            <a:chExt cx="901190" cy="276999"/>
          </a:xfrm>
        </p:grpSpPr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EE136542-655D-2F4F-86ED-2496EEF48C06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425CBA4C-6857-3545-9763-583B02C69FBB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38FE8EB-1759-8649-9AF1-63E4C06C0D8C}"/>
              </a:ext>
            </a:extLst>
          </p:cNvPr>
          <p:cNvSpPr txBox="1"/>
          <p:nvPr/>
        </p:nvSpPr>
        <p:spPr>
          <a:xfrm>
            <a:off x="5901583" y="263047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3D8C816-B017-CE45-9BD6-F6078BB52EB4}"/>
              </a:ext>
            </a:extLst>
          </p:cNvPr>
          <p:cNvCxnSpPr>
            <a:cxnSpLocks/>
          </p:cNvCxnSpPr>
          <p:nvPr/>
        </p:nvCxnSpPr>
        <p:spPr>
          <a:xfrm flipV="1">
            <a:off x="6681560" y="2954442"/>
            <a:ext cx="899990" cy="1673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98B393C-8F83-5748-AB4C-A0064D9CB61A}"/>
              </a:ext>
            </a:extLst>
          </p:cNvPr>
          <p:cNvCxnSpPr>
            <a:cxnSpLocks/>
          </p:cNvCxnSpPr>
          <p:nvPr/>
        </p:nvCxnSpPr>
        <p:spPr>
          <a:xfrm flipH="1">
            <a:off x="6674678" y="3294244"/>
            <a:ext cx="906872" cy="10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65D84D1-D26F-8340-8CE5-9200AAF9DC25}"/>
              </a:ext>
            </a:extLst>
          </p:cNvPr>
          <p:cNvSpPr txBox="1"/>
          <p:nvPr/>
        </p:nvSpPr>
        <p:spPr>
          <a:xfrm>
            <a:off x="6693272" y="3341217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CCAA2B7-4DDA-F44A-AF3B-214CB0455CA5}"/>
              </a:ext>
            </a:extLst>
          </p:cNvPr>
          <p:cNvSpPr txBox="1"/>
          <p:nvPr/>
        </p:nvSpPr>
        <p:spPr>
          <a:xfrm>
            <a:off x="8661996" y="2863357"/>
            <a:ext cx="193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pic>
        <p:nvPicPr>
          <p:cNvPr id="5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A1B73DA1-3AAF-184B-8416-6E4B5509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50" y="2594667"/>
            <a:ext cx="705241" cy="3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68B0BC5-381D-8943-A263-129901604F51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58E86D3-1F5D-F344-921A-1E730C99C1F0}"/>
              </a:ext>
            </a:extLst>
          </p:cNvPr>
          <p:cNvGrpSpPr/>
          <p:nvPr/>
        </p:nvGrpSpPr>
        <p:grpSpPr>
          <a:xfrm>
            <a:off x="6410528" y="924127"/>
            <a:ext cx="4722778" cy="1376824"/>
            <a:chOff x="6410528" y="924127"/>
            <a:chExt cx="4722778" cy="1376824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A5C9AE8-BBB4-0C4E-91FA-FC759DAAB607}"/>
                </a:ext>
              </a:extLst>
            </p:cNvPr>
            <p:cNvSpPr/>
            <p:nvPr/>
          </p:nvSpPr>
          <p:spPr>
            <a:xfrm>
              <a:off x="6410528" y="924127"/>
              <a:ext cx="4722778" cy="1038091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5A0C79-B458-9845-B429-B63A66BC3146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ja-JP" altLang="en-US"/>
              <a:t>システム構成</a:t>
            </a:r>
            <a:endParaRPr kumimoji="1" lang="en-US" altLang="ja-JP" dirty="0"/>
          </a:p>
          <a:p>
            <a:pPr lvl="1"/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13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15245</TotalTime>
  <Words>1764</Words>
  <Application>Microsoft Macintosh PowerPoint</Application>
  <PresentationFormat>ワイド画面</PresentationFormat>
  <Paragraphs>333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.Hiragino Kaku Gothic Interface W3</vt:lpstr>
      <vt:lpstr>游ゴシック</vt:lpstr>
      <vt:lpstr>Arial</vt:lpstr>
      <vt:lpstr>Helvetica</vt:lpstr>
      <vt:lpstr>Monaco</vt:lpstr>
      <vt:lpstr>Segoe UI</vt:lpstr>
      <vt:lpstr>Office テーマ</vt:lpstr>
      <vt:lpstr>第19回ICN研究会ワークショップ  Practice A: Cefore/Docker を用いた  ICN 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docker-compose による環境構築のすすめ1 [Pending...]</vt:lpstr>
      <vt:lpstr>docker-compose による環境構築のすすめ2 [Pending...]</vt:lpstr>
      <vt:lpstr>サンプルコードの説明 [Pending...]</vt:lpstr>
      <vt:lpstr>Practice A-1: グローバル通信</vt:lpstr>
      <vt:lpstr>Practice A-1 [Pending...]</vt:lpstr>
      <vt:lpstr>Practice A-1 [Pending...]</vt:lpstr>
      <vt:lpstr>Practice A-2: ローカル通信</vt:lpstr>
      <vt:lpstr>Practice A-2 [Pending...]</vt:lpstr>
      <vt:lpstr>Practice A-2 [Pending...]</vt:lpstr>
      <vt:lpstr>Practice A-3 [Pending...]</vt:lpstr>
      <vt:lpstr>トラブルシューティング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506</cp:revision>
  <cp:lastPrinted>2021-08-20T02:41:26Z</cp:lastPrinted>
  <dcterms:created xsi:type="dcterms:W3CDTF">2020-12-01T01:48:06Z</dcterms:created>
  <dcterms:modified xsi:type="dcterms:W3CDTF">2021-08-20T05:27:15Z</dcterms:modified>
  <cp:category/>
</cp:coreProperties>
</file>